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77" r:id="rId11"/>
    <p:sldId id="278" r:id="rId12"/>
    <p:sldId id="279" r:id="rId13"/>
    <p:sldId id="280" r:id="rId14"/>
    <p:sldId id="281" r:id="rId15"/>
    <p:sldId id="282" r:id="rId16"/>
    <p:sldId id="283" r:id="rId17"/>
    <p:sldId id="265" r:id="rId18"/>
    <p:sldId id="266" r:id="rId19"/>
    <p:sldId id="273" r:id="rId20"/>
    <p:sldId id="274" r:id="rId21"/>
    <p:sldId id="267" r:id="rId22"/>
    <p:sldId id="270" r:id="rId23"/>
    <p:sldId id="272" r:id="rId24"/>
    <p:sldId id="268" r:id="rId25"/>
    <p:sldId id="269" r:id="rId26"/>
    <p:sldId id="271" r:id="rId27"/>
    <p:sldId id="275"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6" d="100"/>
          <a:sy n="66" d="100"/>
        </p:scale>
        <p:origin x="1253" y="3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4D1507-29D6-448F-A614-308F71509991}" type="datetimeFigureOut">
              <a:rPr lang="en-US" smtClean="0"/>
              <a:t>2/6/2026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3DD42B-1048-45F7-A16D-82F228FF75D9}" type="slidenum">
              <a:rPr lang="en-US" smtClean="0"/>
              <a:t>‹#›</a:t>
            </a:fld>
            <a:endParaRPr lang="en-US"/>
          </a:p>
        </p:txBody>
      </p:sp>
    </p:spTree>
    <p:extLst>
      <p:ext uri="{BB962C8B-B14F-4D97-AF65-F5344CB8AC3E}">
        <p14:creationId xmlns:p14="http://schemas.microsoft.com/office/powerpoint/2010/main" val="2922587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b="0" i="0" u="none" strike="noStrike" kern="1200" dirty="0">
                <a:solidFill>
                  <a:schemeClr val="tx1"/>
                </a:solidFill>
                <a:effectLst/>
                <a:latin typeface="+mn-lt"/>
                <a:ea typeface="+mn-ea"/>
                <a:cs typeface="+mn-cs"/>
              </a:rPr>
              <a:t> Top 10 FREE Cyber Security Tools You Must Learn in 2026</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11. Radare2 (binary analysis toolkit)</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12. x64dbg (windows binary debugging)</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13. Frida (dynamic runtime instrumentation)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14. </a:t>
            </a:r>
            <a:r>
              <a:rPr lang="en-US" sz="1200" b="0" i="0" u="none" strike="noStrike" kern="1200" dirty="0" err="1">
                <a:solidFill>
                  <a:schemeClr val="tx1"/>
                </a:solidFill>
                <a:effectLst/>
                <a:latin typeface="+mn-lt"/>
                <a:ea typeface="+mn-ea"/>
                <a:cs typeface="+mn-cs"/>
              </a:rPr>
              <a:t>Pwntools</a:t>
            </a:r>
            <a:r>
              <a:rPr lang="en-US" sz="1200" b="0" i="0" u="none" strike="noStrike" kern="1200" dirty="0">
                <a:solidFill>
                  <a:schemeClr val="tx1"/>
                </a:solidFill>
                <a:effectLst/>
                <a:latin typeface="+mn-lt"/>
                <a:ea typeface="+mn-ea"/>
                <a:cs typeface="+mn-cs"/>
              </a:rPr>
              <a:t> (exploit development library)</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15. </a:t>
            </a:r>
            <a:r>
              <a:rPr lang="en-US" sz="1200" b="0" i="0" u="none" strike="noStrike" kern="1200" dirty="0" err="1">
                <a:solidFill>
                  <a:schemeClr val="tx1"/>
                </a:solidFill>
                <a:effectLst/>
                <a:latin typeface="+mn-lt"/>
                <a:ea typeface="+mn-ea"/>
                <a:cs typeface="+mn-cs"/>
              </a:rPr>
              <a:t>angr</a:t>
            </a:r>
            <a:r>
              <a:rPr lang="en-US" sz="1200" b="0" i="0" u="none" strike="noStrike" kern="1200" dirty="0">
                <a:solidFill>
                  <a:schemeClr val="tx1"/>
                </a:solidFill>
                <a:effectLst/>
                <a:latin typeface="+mn-lt"/>
                <a:ea typeface="+mn-ea"/>
                <a:cs typeface="+mn-cs"/>
              </a:rPr>
              <a:t> (symbolic binary analysis)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16. Autopsy (digital forensics platform)</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17. Volatility (memory forensics framework)</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18. Zeek (network security monitoring)</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19. </a:t>
            </a:r>
            <a:r>
              <a:rPr lang="en-US" sz="1200" b="0" i="0" u="none" strike="noStrike" kern="1200" dirty="0" err="1">
                <a:solidFill>
                  <a:schemeClr val="tx1"/>
                </a:solidFill>
                <a:effectLst/>
                <a:latin typeface="+mn-lt"/>
                <a:ea typeface="+mn-ea"/>
                <a:cs typeface="+mn-cs"/>
              </a:rPr>
              <a:t>BloodHound</a:t>
            </a:r>
            <a:r>
              <a:rPr lang="en-US" sz="1200" b="0" i="0" u="none" strike="noStrike" kern="1200" dirty="0">
                <a:solidFill>
                  <a:schemeClr val="tx1"/>
                </a:solidFill>
                <a:effectLst/>
                <a:latin typeface="+mn-lt"/>
                <a:ea typeface="+mn-ea"/>
                <a:cs typeface="+mn-cs"/>
              </a:rPr>
              <a:t> (active directory attack paths)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20. Snort (intrusion detection system) </a:t>
            </a:r>
          </a:p>
          <a:p>
            <a:pPr fontAlgn="ctr"/>
            <a:r>
              <a:rPr lang="en-US" sz="1200" b="1" i="0" u="none" strike="noStrike" kern="1200" dirty="0">
                <a:solidFill>
                  <a:schemeClr val="tx1"/>
                </a:solidFill>
                <a:effectLst/>
                <a:latin typeface="+mn-lt"/>
                <a:ea typeface="+mn-ea"/>
                <a:cs typeface="+mn-cs"/>
              </a:rPr>
              <a:t>S</a:t>
            </a:r>
          </a:p>
          <a:p>
            <a:endParaRPr lang="en-US" dirty="0"/>
          </a:p>
        </p:txBody>
      </p:sp>
      <p:sp>
        <p:nvSpPr>
          <p:cNvPr id="4" name="Slide Number Placeholder 3"/>
          <p:cNvSpPr>
            <a:spLocks noGrp="1"/>
          </p:cNvSpPr>
          <p:nvPr>
            <p:ph type="sldNum" sz="quarter" idx="5"/>
          </p:nvPr>
        </p:nvSpPr>
        <p:spPr/>
        <p:txBody>
          <a:bodyPr/>
          <a:lstStyle/>
          <a:p>
            <a:fld id="{F13DD42B-1048-45F7-A16D-82F228FF75D9}" type="slidenum">
              <a:rPr lang="en-US" smtClean="0"/>
              <a:t>26</a:t>
            </a:fld>
            <a:endParaRPr lang="en-US"/>
          </a:p>
        </p:txBody>
      </p:sp>
    </p:spTree>
    <p:extLst>
      <p:ext uri="{BB962C8B-B14F-4D97-AF65-F5344CB8AC3E}">
        <p14:creationId xmlns:p14="http://schemas.microsoft.com/office/powerpoint/2010/main" val="4168506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3915C-FA54-A3D9-A37E-15254B7B5E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45F501-26DD-3BB8-9808-1DDEA45BEC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D5DB30-7998-DE99-7B42-099604153D66}"/>
              </a:ext>
            </a:extLst>
          </p:cNvPr>
          <p:cNvSpPr>
            <a:spLocks noGrp="1"/>
          </p:cNvSpPr>
          <p:nvPr>
            <p:ph type="dt" sz="half" idx="10"/>
          </p:nvPr>
        </p:nvSpPr>
        <p:spPr/>
        <p:txBody>
          <a:bodyPr/>
          <a:lstStyle/>
          <a:p>
            <a:fld id="{CA6A9024-F9CB-4FB3-97D6-B9DC36E6AE9A}" type="datetimeFigureOut">
              <a:rPr lang="en-US" smtClean="0"/>
              <a:t>2/6/2026</a:t>
            </a:fld>
            <a:endParaRPr lang="en-US"/>
          </a:p>
        </p:txBody>
      </p:sp>
      <p:sp>
        <p:nvSpPr>
          <p:cNvPr id="5" name="Footer Placeholder 4">
            <a:extLst>
              <a:ext uri="{FF2B5EF4-FFF2-40B4-BE49-F238E27FC236}">
                <a16:creationId xmlns:a16="http://schemas.microsoft.com/office/drawing/2014/main" id="{B3C50C54-30E3-4A79-364E-937D28BE8A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DF094A-AEF8-1796-F4DB-42F2B568E9FA}"/>
              </a:ext>
            </a:extLst>
          </p:cNvPr>
          <p:cNvSpPr>
            <a:spLocks noGrp="1"/>
          </p:cNvSpPr>
          <p:nvPr>
            <p:ph type="sldNum" sz="quarter" idx="12"/>
          </p:nvPr>
        </p:nvSpPr>
        <p:spPr/>
        <p:txBody>
          <a:bodyPr/>
          <a:lstStyle/>
          <a:p>
            <a:fld id="{A7635607-C239-43D9-8B58-83A36C8F19B0}" type="slidenum">
              <a:rPr lang="en-US" smtClean="0"/>
              <a:t>‹#›</a:t>
            </a:fld>
            <a:endParaRPr lang="en-US"/>
          </a:p>
        </p:txBody>
      </p:sp>
    </p:spTree>
    <p:extLst>
      <p:ext uri="{BB962C8B-B14F-4D97-AF65-F5344CB8AC3E}">
        <p14:creationId xmlns:p14="http://schemas.microsoft.com/office/powerpoint/2010/main" val="3535741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2336D-D350-2130-10FF-11D06B2757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BA8B85-9E9A-2249-BD59-4EE3775816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09BD9-8DB0-C855-9B4A-54716AE4B76B}"/>
              </a:ext>
            </a:extLst>
          </p:cNvPr>
          <p:cNvSpPr>
            <a:spLocks noGrp="1"/>
          </p:cNvSpPr>
          <p:nvPr>
            <p:ph type="dt" sz="half" idx="10"/>
          </p:nvPr>
        </p:nvSpPr>
        <p:spPr/>
        <p:txBody>
          <a:bodyPr/>
          <a:lstStyle/>
          <a:p>
            <a:fld id="{CA6A9024-F9CB-4FB3-97D6-B9DC36E6AE9A}" type="datetimeFigureOut">
              <a:rPr lang="en-US" smtClean="0"/>
              <a:t>2/6/2026</a:t>
            </a:fld>
            <a:endParaRPr lang="en-US"/>
          </a:p>
        </p:txBody>
      </p:sp>
      <p:sp>
        <p:nvSpPr>
          <p:cNvPr id="5" name="Footer Placeholder 4">
            <a:extLst>
              <a:ext uri="{FF2B5EF4-FFF2-40B4-BE49-F238E27FC236}">
                <a16:creationId xmlns:a16="http://schemas.microsoft.com/office/drawing/2014/main" id="{CE4C0386-F1D2-FDAB-7591-2B99255773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B89A4A-8675-3F37-438D-9689DFC72560}"/>
              </a:ext>
            </a:extLst>
          </p:cNvPr>
          <p:cNvSpPr>
            <a:spLocks noGrp="1"/>
          </p:cNvSpPr>
          <p:nvPr>
            <p:ph type="sldNum" sz="quarter" idx="12"/>
          </p:nvPr>
        </p:nvSpPr>
        <p:spPr/>
        <p:txBody>
          <a:bodyPr/>
          <a:lstStyle/>
          <a:p>
            <a:fld id="{A7635607-C239-43D9-8B58-83A36C8F19B0}" type="slidenum">
              <a:rPr lang="en-US" smtClean="0"/>
              <a:t>‹#›</a:t>
            </a:fld>
            <a:endParaRPr lang="en-US"/>
          </a:p>
        </p:txBody>
      </p:sp>
    </p:spTree>
    <p:extLst>
      <p:ext uri="{BB962C8B-B14F-4D97-AF65-F5344CB8AC3E}">
        <p14:creationId xmlns:p14="http://schemas.microsoft.com/office/powerpoint/2010/main" val="1241839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A34B99-BFDF-7322-10A7-D493912EC4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162E65-DFEC-8037-83A5-23D55220D6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506641-1AFC-C327-00E0-ACB2562B478A}"/>
              </a:ext>
            </a:extLst>
          </p:cNvPr>
          <p:cNvSpPr>
            <a:spLocks noGrp="1"/>
          </p:cNvSpPr>
          <p:nvPr>
            <p:ph type="dt" sz="half" idx="10"/>
          </p:nvPr>
        </p:nvSpPr>
        <p:spPr/>
        <p:txBody>
          <a:bodyPr/>
          <a:lstStyle/>
          <a:p>
            <a:fld id="{CA6A9024-F9CB-4FB3-97D6-B9DC36E6AE9A}" type="datetimeFigureOut">
              <a:rPr lang="en-US" smtClean="0"/>
              <a:t>2/6/2026</a:t>
            </a:fld>
            <a:endParaRPr lang="en-US"/>
          </a:p>
        </p:txBody>
      </p:sp>
      <p:sp>
        <p:nvSpPr>
          <p:cNvPr id="5" name="Footer Placeholder 4">
            <a:extLst>
              <a:ext uri="{FF2B5EF4-FFF2-40B4-BE49-F238E27FC236}">
                <a16:creationId xmlns:a16="http://schemas.microsoft.com/office/drawing/2014/main" id="{8D805B20-4618-32F9-E1B5-3D2E7C9687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EF6A08-CBEC-32BE-9D0A-6243A49AB4A2}"/>
              </a:ext>
            </a:extLst>
          </p:cNvPr>
          <p:cNvSpPr>
            <a:spLocks noGrp="1"/>
          </p:cNvSpPr>
          <p:nvPr>
            <p:ph type="sldNum" sz="quarter" idx="12"/>
          </p:nvPr>
        </p:nvSpPr>
        <p:spPr/>
        <p:txBody>
          <a:bodyPr/>
          <a:lstStyle/>
          <a:p>
            <a:fld id="{A7635607-C239-43D9-8B58-83A36C8F19B0}" type="slidenum">
              <a:rPr lang="en-US" smtClean="0"/>
              <a:t>‹#›</a:t>
            </a:fld>
            <a:endParaRPr lang="en-US"/>
          </a:p>
        </p:txBody>
      </p:sp>
    </p:spTree>
    <p:extLst>
      <p:ext uri="{BB962C8B-B14F-4D97-AF65-F5344CB8AC3E}">
        <p14:creationId xmlns:p14="http://schemas.microsoft.com/office/powerpoint/2010/main" val="604769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791AC-95B4-592D-EF14-4F49EB110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98A42A-5D01-1F0C-BD2F-51006242E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0451C0-0098-C75D-5136-8638D209062D}"/>
              </a:ext>
            </a:extLst>
          </p:cNvPr>
          <p:cNvSpPr>
            <a:spLocks noGrp="1"/>
          </p:cNvSpPr>
          <p:nvPr>
            <p:ph type="dt" sz="half" idx="10"/>
          </p:nvPr>
        </p:nvSpPr>
        <p:spPr/>
        <p:txBody>
          <a:bodyPr/>
          <a:lstStyle/>
          <a:p>
            <a:fld id="{CA6A9024-F9CB-4FB3-97D6-B9DC36E6AE9A}" type="datetimeFigureOut">
              <a:rPr lang="en-US" smtClean="0"/>
              <a:t>2/6/2026</a:t>
            </a:fld>
            <a:endParaRPr lang="en-US"/>
          </a:p>
        </p:txBody>
      </p:sp>
      <p:sp>
        <p:nvSpPr>
          <p:cNvPr id="5" name="Footer Placeholder 4">
            <a:extLst>
              <a:ext uri="{FF2B5EF4-FFF2-40B4-BE49-F238E27FC236}">
                <a16:creationId xmlns:a16="http://schemas.microsoft.com/office/drawing/2014/main" id="{1353FE67-1ACF-8B48-24F3-C82A14E461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D4473-A6A8-0D24-2C5F-FFEA12B61C43}"/>
              </a:ext>
            </a:extLst>
          </p:cNvPr>
          <p:cNvSpPr>
            <a:spLocks noGrp="1"/>
          </p:cNvSpPr>
          <p:nvPr>
            <p:ph type="sldNum" sz="quarter" idx="12"/>
          </p:nvPr>
        </p:nvSpPr>
        <p:spPr/>
        <p:txBody>
          <a:bodyPr/>
          <a:lstStyle/>
          <a:p>
            <a:fld id="{A7635607-C239-43D9-8B58-83A36C8F19B0}" type="slidenum">
              <a:rPr lang="en-US" smtClean="0"/>
              <a:t>‹#›</a:t>
            </a:fld>
            <a:endParaRPr lang="en-US"/>
          </a:p>
        </p:txBody>
      </p:sp>
    </p:spTree>
    <p:extLst>
      <p:ext uri="{BB962C8B-B14F-4D97-AF65-F5344CB8AC3E}">
        <p14:creationId xmlns:p14="http://schemas.microsoft.com/office/powerpoint/2010/main" val="1853613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B881-DC61-D3FD-E635-9871F4E56B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2BBC40-A712-93CD-0F23-2CECBD23429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A083E7-F040-C2F7-37C4-290B299BBEC6}"/>
              </a:ext>
            </a:extLst>
          </p:cNvPr>
          <p:cNvSpPr>
            <a:spLocks noGrp="1"/>
          </p:cNvSpPr>
          <p:nvPr>
            <p:ph type="dt" sz="half" idx="10"/>
          </p:nvPr>
        </p:nvSpPr>
        <p:spPr/>
        <p:txBody>
          <a:bodyPr/>
          <a:lstStyle/>
          <a:p>
            <a:fld id="{CA6A9024-F9CB-4FB3-97D6-B9DC36E6AE9A}" type="datetimeFigureOut">
              <a:rPr lang="en-US" smtClean="0"/>
              <a:t>2/6/2026</a:t>
            </a:fld>
            <a:endParaRPr lang="en-US"/>
          </a:p>
        </p:txBody>
      </p:sp>
      <p:sp>
        <p:nvSpPr>
          <p:cNvPr id="5" name="Footer Placeholder 4">
            <a:extLst>
              <a:ext uri="{FF2B5EF4-FFF2-40B4-BE49-F238E27FC236}">
                <a16:creationId xmlns:a16="http://schemas.microsoft.com/office/drawing/2014/main" id="{AE0D16EA-EA33-9D07-C389-24BFAD748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0F004-ED69-98F3-7B10-C622CE77A971}"/>
              </a:ext>
            </a:extLst>
          </p:cNvPr>
          <p:cNvSpPr>
            <a:spLocks noGrp="1"/>
          </p:cNvSpPr>
          <p:nvPr>
            <p:ph type="sldNum" sz="quarter" idx="12"/>
          </p:nvPr>
        </p:nvSpPr>
        <p:spPr/>
        <p:txBody>
          <a:bodyPr/>
          <a:lstStyle/>
          <a:p>
            <a:fld id="{A7635607-C239-43D9-8B58-83A36C8F19B0}" type="slidenum">
              <a:rPr lang="en-US" smtClean="0"/>
              <a:t>‹#›</a:t>
            </a:fld>
            <a:endParaRPr lang="en-US"/>
          </a:p>
        </p:txBody>
      </p:sp>
    </p:spTree>
    <p:extLst>
      <p:ext uri="{BB962C8B-B14F-4D97-AF65-F5344CB8AC3E}">
        <p14:creationId xmlns:p14="http://schemas.microsoft.com/office/powerpoint/2010/main" val="3155907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1859-65D5-E99E-20E4-8708A8653A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8075F9-CB69-6650-4B67-46B362F9A2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6BF56C-D0B3-75DA-3C0A-1534160EC9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49FE61-D043-AC16-AFB7-ED2F5B77C1FE}"/>
              </a:ext>
            </a:extLst>
          </p:cNvPr>
          <p:cNvSpPr>
            <a:spLocks noGrp="1"/>
          </p:cNvSpPr>
          <p:nvPr>
            <p:ph type="dt" sz="half" idx="10"/>
          </p:nvPr>
        </p:nvSpPr>
        <p:spPr/>
        <p:txBody>
          <a:bodyPr/>
          <a:lstStyle/>
          <a:p>
            <a:fld id="{CA6A9024-F9CB-4FB3-97D6-B9DC36E6AE9A}" type="datetimeFigureOut">
              <a:rPr lang="en-US" smtClean="0"/>
              <a:t>2/6/2026</a:t>
            </a:fld>
            <a:endParaRPr lang="en-US"/>
          </a:p>
        </p:txBody>
      </p:sp>
      <p:sp>
        <p:nvSpPr>
          <p:cNvPr id="6" name="Footer Placeholder 5">
            <a:extLst>
              <a:ext uri="{FF2B5EF4-FFF2-40B4-BE49-F238E27FC236}">
                <a16:creationId xmlns:a16="http://schemas.microsoft.com/office/drawing/2014/main" id="{CCDACE2F-6E45-5292-629D-EE389E05E0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74B144-92E7-A6F8-3363-2D40F51373B3}"/>
              </a:ext>
            </a:extLst>
          </p:cNvPr>
          <p:cNvSpPr>
            <a:spLocks noGrp="1"/>
          </p:cNvSpPr>
          <p:nvPr>
            <p:ph type="sldNum" sz="quarter" idx="12"/>
          </p:nvPr>
        </p:nvSpPr>
        <p:spPr/>
        <p:txBody>
          <a:bodyPr/>
          <a:lstStyle/>
          <a:p>
            <a:fld id="{A7635607-C239-43D9-8B58-83A36C8F19B0}" type="slidenum">
              <a:rPr lang="en-US" smtClean="0"/>
              <a:t>‹#›</a:t>
            </a:fld>
            <a:endParaRPr lang="en-US"/>
          </a:p>
        </p:txBody>
      </p:sp>
    </p:spTree>
    <p:extLst>
      <p:ext uri="{BB962C8B-B14F-4D97-AF65-F5344CB8AC3E}">
        <p14:creationId xmlns:p14="http://schemas.microsoft.com/office/powerpoint/2010/main" val="426511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3DFAE-D3E7-8D9C-7154-74BC511BCE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8B358A-612F-038D-B671-D4E90076E7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406312-2FD8-F2AF-A6F0-D137975F6A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7A5C60-CC7B-E94C-D3C5-1A622438BE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78295B-7745-8174-736C-4D38F9CD51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C94610-B885-A015-6DF6-A2DD4B313B10}"/>
              </a:ext>
            </a:extLst>
          </p:cNvPr>
          <p:cNvSpPr>
            <a:spLocks noGrp="1"/>
          </p:cNvSpPr>
          <p:nvPr>
            <p:ph type="dt" sz="half" idx="10"/>
          </p:nvPr>
        </p:nvSpPr>
        <p:spPr/>
        <p:txBody>
          <a:bodyPr/>
          <a:lstStyle/>
          <a:p>
            <a:fld id="{CA6A9024-F9CB-4FB3-97D6-B9DC36E6AE9A}" type="datetimeFigureOut">
              <a:rPr lang="en-US" smtClean="0"/>
              <a:t>2/6/2026</a:t>
            </a:fld>
            <a:endParaRPr lang="en-US"/>
          </a:p>
        </p:txBody>
      </p:sp>
      <p:sp>
        <p:nvSpPr>
          <p:cNvPr id="8" name="Footer Placeholder 7">
            <a:extLst>
              <a:ext uri="{FF2B5EF4-FFF2-40B4-BE49-F238E27FC236}">
                <a16:creationId xmlns:a16="http://schemas.microsoft.com/office/drawing/2014/main" id="{B9F252F6-7E64-9233-E220-97F6506F30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68FDC4-0388-F2B8-E2F8-C1E66EE38E9B}"/>
              </a:ext>
            </a:extLst>
          </p:cNvPr>
          <p:cNvSpPr>
            <a:spLocks noGrp="1"/>
          </p:cNvSpPr>
          <p:nvPr>
            <p:ph type="sldNum" sz="quarter" idx="12"/>
          </p:nvPr>
        </p:nvSpPr>
        <p:spPr/>
        <p:txBody>
          <a:bodyPr/>
          <a:lstStyle/>
          <a:p>
            <a:fld id="{A7635607-C239-43D9-8B58-83A36C8F19B0}" type="slidenum">
              <a:rPr lang="en-US" smtClean="0"/>
              <a:t>‹#›</a:t>
            </a:fld>
            <a:endParaRPr lang="en-US"/>
          </a:p>
        </p:txBody>
      </p:sp>
    </p:spTree>
    <p:extLst>
      <p:ext uri="{BB962C8B-B14F-4D97-AF65-F5344CB8AC3E}">
        <p14:creationId xmlns:p14="http://schemas.microsoft.com/office/powerpoint/2010/main" val="3257054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2FE69-F796-025F-40B7-DA003A1B98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7F4962-7E21-89B0-6BC8-D20E57B4DAF4}"/>
              </a:ext>
            </a:extLst>
          </p:cNvPr>
          <p:cNvSpPr>
            <a:spLocks noGrp="1"/>
          </p:cNvSpPr>
          <p:nvPr>
            <p:ph type="dt" sz="half" idx="10"/>
          </p:nvPr>
        </p:nvSpPr>
        <p:spPr/>
        <p:txBody>
          <a:bodyPr/>
          <a:lstStyle/>
          <a:p>
            <a:fld id="{CA6A9024-F9CB-4FB3-97D6-B9DC36E6AE9A}" type="datetimeFigureOut">
              <a:rPr lang="en-US" smtClean="0"/>
              <a:t>2/6/2026</a:t>
            </a:fld>
            <a:endParaRPr lang="en-US"/>
          </a:p>
        </p:txBody>
      </p:sp>
      <p:sp>
        <p:nvSpPr>
          <p:cNvPr id="4" name="Footer Placeholder 3">
            <a:extLst>
              <a:ext uri="{FF2B5EF4-FFF2-40B4-BE49-F238E27FC236}">
                <a16:creationId xmlns:a16="http://schemas.microsoft.com/office/drawing/2014/main" id="{C05E30B0-AC86-1F10-7D13-EA0955F7C1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4F754E-BF36-4474-AA1A-67B4BE91EEAC}"/>
              </a:ext>
            </a:extLst>
          </p:cNvPr>
          <p:cNvSpPr>
            <a:spLocks noGrp="1"/>
          </p:cNvSpPr>
          <p:nvPr>
            <p:ph type="sldNum" sz="quarter" idx="12"/>
          </p:nvPr>
        </p:nvSpPr>
        <p:spPr/>
        <p:txBody>
          <a:bodyPr/>
          <a:lstStyle/>
          <a:p>
            <a:fld id="{A7635607-C239-43D9-8B58-83A36C8F19B0}" type="slidenum">
              <a:rPr lang="en-US" smtClean="0"/>
              <a:t>‹#›</a:t>
            </a:fld>
            <a:endParaRPr lang="en-US"/>
          </a:p>
        </p:txBody>
      </p:sp>
    </p:spTree>
    <p:extLst>
      <p:ext uri="{BB962C8B-B14F-4D97-AF65-F5344CB8AC3E}">
        <p14:creationId xmlns:p14="http://schemas.microsoft.com/office/powerpoint/2010/main" val="1695778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7917CF-4DF3-1799-085E-15FBCC174F04}"/>
              </a:ext>
            </a:extLst>
          </p:cNvPr>
          <p:cNvSpPr>
            <a:spLocks noGrp="1"/>
          </p:cNvSpPr>
          <p:nvPr>
            <p:ph type="dt" sz="half" idx="10"/>
          </p:nvPr>
        </p:nvSpPr>
        <p:spPr/>
        <p:txBody>
          <a:bodyPr/>
          <a:lstStyle/>
          <a:p>
            <a:fld id="{CA6A9024-F9CB-4FB3-97D6-B9DC36E6AE9A}" type="datetimeFigureOut">
              <a:rPr lang="en-US" smtClean="0"/>
              <a:t>2/6/2026</a:t>
            </a:fld>
            <a:endParaRPr lang="en-US"/>
          </a:p>
        </p:txBody>
      </p:sp>
      <p:sp>
        <p:nvSpPr>
          <p:cNvPr id="3" name="Footer Placeholder 2">
            <a:extLst>
              <a:ext uri="{FF2B5EF4-FFF2-40B4-BE49-F238E27FC236}">
                <a16:creationId xmlns:a16="http://schemas.microsoft.com/office/drawing/2014/main" id="{43920422-13C7-8BD6-AD11-4400A803E4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E3D0A4-5A11-EDE9-9A2C-5E64B2AD2B80}"/>
              </a:ext>
            </a:extLst>
          </p:cNvPr>
          <p:cNvSpPr>
            <a:spLocks noGrp="1"/>
          </p:cNvSpPr>
          <p:nvPr>
            <p:ph type="sldNum" sz="quarter" idx="12"/>
          </p:nvPr>
        </p:nvSpPr>
        <p:spPr/>
        <p:txBody>
          <a:bodyPr/>
          <a:lstStyle/>
          <a:p>
            <a:fld id="{A7635607-C239-43D9-8B58-83A36C8F19B0}" type="slidenum">
              <a:rPr lang="en-US" smtClean="0"/>
              <a:t>‹#›</a:t>
            </a:fld>
            <a:endParaRPr lang="en-US"/>
          </a:p>
        </p:txBody>
      </p:sp>
    </p:spTree>
    <p:extLst>
      <p:ext uri="{BB962C8B-B14F-4D97-AF65-F5344CB8AC3E}">
        <p14:creationId xmlns:p14="http://schemas.microsoft.com/office/powerpoint/2010/main" val="231825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618F3-E40C-E678-AB17-7CC6B43622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6C20B3-C852-D4AC-E918-583ADCEC8C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2DC433-CBC5-CA06-4B73-E39677D9BC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1DB7CC-56AB-9BD6-3408-A3E4CBD3D7DC}"/>
              </a:ext>
            </a:extLst>
          </p:cNvPr>
          <p:cNvSpPr>
            <a:spLocks noGrp="1"/>
          </p:cNvSpPr>
          <p:nvPr>
            <p:ph type="dt" sz="half" idx="10"/>
          </p:nvPr>
        </p:nvSpPr>
        <p:spPr/>
        <p:txBody>
          <a:bodyPr/>
          <a:lstStyle/>
          <a:p>
            <a:fld id="{CA6A9024-F9CB-4FB3-97D6-B9DC36E6AE9A}" type="datetimeFigureOut">
              <a:rPr lang="en-US" smtClean="0"/>
              <a:t>2/6/2026</a:t>
            </a:fld>
            <a:endParaRPr lang="en-US"/>
          </a:p>
        </p:txBody>
      </p:sp>
      <p:sp>
        <p:nvSpPr>
          <p:cNvPr id="6" name="Footer Placeholder 5">
            <a:extLst>
              <a:ext uri="{FF2B5EF4-FFF2-40B4-BE49-F238E27FC236}">
                <a16:creationId xmlns:a16="http://schemas.microsoft.com/office/drawing/2014/main" id="{A0CAADCF-D821-43A8-4B63-4BC9B07E51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272D7A-FC56-A470-0F25-23DEA537CF91}"/>
              </a:ext>
            </a:extLst>
          </p:cNvPr>
          <p:cNvSpPr>
            <a:spLocks noGrp="1"/>
          </p:cNvSpPr>
          <p:nvPr>
            <p:ph type="sldNum" sz="quarter" idx="12"/>
          </p:nvPr>
        </p:nvSpPr>
        <p:spPr/>
        <p:txBody>
          <a:bodyPr/>
          <a:lstStyle/>
          <a:p>
            <a:fld id="{A7635607-C239-43D9-8B58-83A36C8F19B0}" type="slidenum">
              <a:rPr lang="en-US" smtClean="0"/>
              <a:t>‹#›</a:t>
            </a:fld>
            <a:endParaRPr lang="en-US"/>
          </a:p>
        </p:txBody>
      </p:sp>
    </p:spTree>
    <p:extLst>
      <p:ext uri="{BB962C8B-B14F-4D97-AF65-F5344CB8AC3E}">
        <p14:creationId xmlns:p14="http://schemas.microsoft.com/office/powerpoint/2010/main" val="4069347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03371-7411-67C7-CF60-5ACC5D3FE5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085727-9CC9-E10D-0D99-AF8AA3EAB0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9CCC19-4ECC-AB82-E853-68CB42C84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9D550F-E765-14C4-A4D4-50F1E84A7706}"/>
              </a:ext>
            </a:extLst>
          </p:cNvPr>
          <p:cNvSpPr>
            <a:spLocks noGrp="1"/>
          </p:cNvSpPr>
          <p:nvPr>
            <p:ph type="dt" sz="half" idx="10"/>
          </p:nvPr>
        </p:nvSpPr>
        <p:spPr/>
        <p:txBody>
          <a:bodyPr/>
          <a:lstStyle/>
          <a:p>
            <a:fld id="{CA6A9024-F9CB-4FB3-97D6-B9DC36E6AE9A}" type="datetimeFigureOut">
              <a:rPr lang="en-US" smtClean="0"/>
              <a:t>2/6/2026</a:t>
            </a:fld>
            <a:endParaRPr lang="en-US"/>
          </a:p>
        </p:txBody>
      </p:sp>
      <p:sp>
        <p:nvSpPr>
          <p:cNvPr id="6" name="Footer Placeholder 5">
            <a:extLst>
              <a:ext uri="{FF2B5EF4-FFF2-40B4-BE49-F238E27FC236}">
                <a16:creationId xmlns:a16="http://schemas.microsoft.com/office/drawing/2014/main" id="{57A98DB1-D557-E0EC-CA5F-8EE43AF702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D8DED8-66BF-39FC-1402-A0095EDCD519}"/>
              </a:ext>
            </a:extLst>
          </p:cNvPr>
          <p:cNvSpPr>
            <a:spLocks noGrp="1"/>
          </p:cNvSpPr>
          <p:nvPr>
            <p:ph type="sldNum" sz="quarter" idx="12"/>
          </p:nvPr>
        </p:nvSpPr>
        <p:spPr/>
        <p:txBody>
          <a:bodyPr/>
          <a:lstStyle/>
          <a:p>
            <a:fld id="{A7635607-C239-43D9-8B58-83A36C8F19B0}" type="slidenum">
              <a:rPr lang="en-US" smtClean="0"/>
              <a:t>‹#›</a:t>
            </a:fld>
            <a:endParaRPr lang="en-US"/>
          </a:p>
        </p:txBody>
      </p:sp>
    </p:spTree>
    <p:extLst>
      <p:ext uri="{BB962C8B-B14F-4D97-AF65-F5344CB8AC3E}">
        <p14:creationId xmlns:p14="http://schemas.microsoft.com/office/powerpoint/2010/main" val="4129841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030E8A-CBB0-E4E2-45C3-C812958843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135DCD-B269-D3DF-FF99-C1968B1AE6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EDB23A-E7D2-F467-6A0F-22DE1FF04D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6A9024-F9CB-4FB3-97D6-B9DC36E6AE9A}" type="datetimeFigureOut">
              <a:rPr lang="en-US" smtClean="0"/>
              <a:t>2/6/2026</a:t>
            </a:fld>
            <a:endParaRPr lang="en-US"/>
          </a:p>
        </p:txBody>
      </p:sp>
      <p:sp>
        <p:nvSpPr>
          <p:cNvPr id="5" name="Footer Placeholder 4">
            <a:extLst>
              <a:ext uri="{FF2B5EF4-FFF2-40B4-BE49-F238E27FC236}">
                <a16:creationId xmlns:a16="http://schemas.microsoft.com/office/drawing/2014/main" id="{706AB7E2-703A-C383-08AA-A7AD42108F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A4656BB-60BC-8052-8AB4-7E5FD26ADF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7635607-C239-43D9-8B58-83A36C8F19B0}" type="slidenum">
              <a:rPr lang="en-US" smtClean="0"/>
              <a:t>‹#›</a:t>
            </a:fld>
            <a:endParaRPr lang="en-US"/>
          </a:p>
        </p:txBody>
      </p:sp>
    </p:spTree>
    <p:extLst>
      <p:ext uri="{BB962C8B-B14F-4D97-AF65-F5344CB8AC3E}">
        <p14:creationId xmlns:p14="http://schemas.microsoft.com/office/powerpoint/2010/main" val="3998169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A028F-3C6C-4644-E6C2-F1019DA700F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3989B83-69B1-BA8B-C8E0-28CC308CD02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29367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May be a graphic of text">
            <a:extLst>
              <a:ext uri="{FF2B5EF4-FFF2-40B4-BE49-F238E27FC236}">
                <a16:creationId xmlns:a16="http://schemas.microsoft.com/office/drawing/2014/main" id="{A34EA520-DE2F-4DBD-4BC2-8DC45208C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1"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May be an image of floor plan, blueprint and text">
            <a:extLst>
              <a:ext uri="{FF2B5EF4-FFF2-40B4-BE49-F238E27FC236}">
                <a16:creationId xmlns:a16="http://schemas.microsoft.com/office/drawing/2014/main" id="{5E13F809-664F-3506-A832-F5436DD92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745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279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May be a graphic of blueprint, floor plan and text">
            <a:extLst>
              <a:ext uri="{FF2B5EF4-FFF2-40B4-BE49-F238E27FC236}">
                <a16:creationId xmlns:a16="http://schemas.microsoft.com/office/drawing/2014/main" id="{6C953774-9E39-236E-6F8D-121A6A1E6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510"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May be a graphic of floor plan, blueprint and text">
            <a:extLst>
              <a:ext uri="{FF2B5EF4-FFF2-40B4-BE49-F238E27FC236}">
                <a16:creationId xmlns:a16="http://schemas.microsoft.com/office/drawing/2014/main" id="{76EB833F-8AD1-11FC-218E-56E5924B2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91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889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May be a doodle of floor plan, blueprint and text">
            <a:extLst>
              <a:ext uri="{FF2B5EF4-FFF2-40B4-BE49-F238E27FC236}">
                <a16:creationId xmlns:a16="http://schemas.microsoft.com/office/drawing/2014/main" id="{87205D5F-524D-AB74-6CF0-5DB9A4B97D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475"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415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descr="The 4 Types of SQL Joins: Inner, Left, Right, and Full Outer Join diagrams">
            <a:extLst>
              <a:ext uri="{FF2B5EF4-FFF2-40B4-BE49-F238E27FC236}">
                <a16:creationId xmlns:a16="http://schemas.microsoft.com/office/drawing/2014/main" id="{5B758EBA-0ECC-93C2-2B7B-9DE57500F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6812" y="619125"/>
            <a:ext cx="4791075" cy="56197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May be an image of text that says 'SQL JOINS EzTechExplains.com B A SELECT * FROM LEFT JOIN ON A.KEY = B.KEY A SELECT * FROM A RIGHT JOIN B ON A.KEY B.KEY B SELECT * FROM A INNER JOIN B ON A.KEY B.KEY B SELECT * FROM A LEFT JOIN ON A.KEY B.KEY WHERE B.KEY IS NULL SELECT FROM A RIGHT JOIN ON A.KEY B.KEY WHERE A.KEY IS NULL B SELECT * FROM A FULL OUTER JOIN B ON A.KEY = B.KEY SELECT * FROM A FULL OUTER JOIN ON A.KEY = B.KEY WHERE A.KEY IS NULL OR B.KEY IS NULL'">
            <a:extLst>
              <a:ext uri="{FF2B5EF4-FFF2-40B4-BE49-F238E27FC236}">
                <a16:creationId xmlns:a16="http://schemas.microsoft.com/office/drawing/2014/main" id="{D3D1DBA6-02C4-34C1-4702-AC1DF9801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89" y="0"/>
            <a:ext cx="56261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178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Full view">
            <a:extLst>
              <a:ext uri="{FF2B5EF4-FFF2-40B4-BE49-F238E27FC236}">
                <a16:creationId xmlns:a16="http://schemas.microsoft.com/office/drawing/2014/main" id="{F496B656-C904-4957-E1F7-01D73826E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274" y="0"/>
            <a:ext cx="54991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a:extLst>
              <a:ext uri="{FF2B5EF4-FFF2-40B4-BE49-F238E27FC236}">
                <a16:creationId xmlns:a16="http://schemas.microsoft.com/office/drawing/2014/main" id="{0559EF5C-02EC-174B-776C-32629C2AC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897" y="0"/>
            <a:ext cx="4662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190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1780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127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7B391-1394-D1F8-C960-80582BDFD774}"/>
            </a:ext>
          </a:extLst>
        </p:cNvPr>
        <p:cNvGrpSpPr/>
        <p:nvPr/>
      </p:nvGrpSpPr>
      <p:grpSpPr>
        <a:xfrm>
          <a:off x="0" y="0"/>
          <a:ext cx="0" cy="0"/>
          <a:chOff x="0" y="0"/>
          <a:chExt cx="0" cy="0"/>
        </a:xfrm>
      </p:grpSpPr>
      <p:pic>
        <p:nvPicPr>
          <p:cNvPr id="16386" name="Picture 2" descr="May be a graphic of text">
            <a:extLst>
              <a:ext uri="{FF2B5EF4-FFF2-40B4-BE49-F238E27FC236}">
                <a16:creationId xmlns:a16="http://schemas.microsoft.com/office/drawing/2014/main" id="{7E437CE4-9258-2268-D188-664EF82DF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263" y="0"/>
            <a:ext cx="6200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485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FB437-B7B0-B9F1-750B-8A11C69E913F}"/>
            </a:ext>
          </a:extLst>
        </p:cNvPr>
        <p:cNvGrpSpPr/>
        <p:nvPr/>
      </p:nvGrpSpPr>
      <p:grpSpPr>
        <a:xfrm>
          <a:off x="0" y="0"/>
          <a:ext cx="0" cy="0"/>
          <a:chOff x="0" y="0"/>
          <a:chExt cx="0" cy="0"/>
        </a:xfrm>
      </p:grpSpPr>
      <p:pic>
        <p:nvPicPr>
          <p:cNvPr id="12292" name="Picture 4" descr="May be an image of text">
            <a:extLst>
              <a:ext uri="{FF2B5EF4-FFF2-40B4-BE49-F238E27FC236}">
                <a16:creationId xmlns:a16="http://schemas.microsoft.com/office/drawing/2014/main" id="{998083A3-1696-7E2B-FF1E-80678132A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341" y="0"/>
            <a:ext cx="55276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ay be an image of text">
            <a:extLst>
              <a:ext uri="{FF2B5EF4-FFF2-40B4-BE49-F238E27FC236}">
                <a16:creationId xmlns:a16="http://schemas.microsoft.com/office/drawing/2014/main" id="{BD4F9597-2463-C0A2-75B0-E0F2BB2573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470" y="0"/>
            <a:ext cx="56737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967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May be an image of text">
            <a:extLst>
              <a:ext uri="{FF2B5EF4-FFF2-40B4-BE49-F238E27FC236}">
                <a16:creationId xmlns:a16="http://schemas.microsoft.com/office/drawing/2014/main" id="{092B58C9-3169-E6B1-2113-5F253A3E1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45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y be a graphic of text that says 'MongoDB Cheat CheatSheet Sheet 1'">
            <a:extLst>
              <a:ext uri="{FF2B5EF4-FFF2-40B4-BE49-F238E27FC236}">
                <a16:creationId xmlns:a16="http://schemas.microsoft.com/office/drawing/2014/main" id="{FC4C8205-5822-B3C2-3B68-F55A3A33D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69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y be a graphic of text that says 'Show All Databases show dbs Show Current Database db Create Or Switch Database use acme Drop db.dropDatabase() Create Collection db.createCollection( posts') Show Collections show collections ions 2'">
            <a:extLst>
              <a:ext uri="{FF2B5EF4-FFF2-40B4-BE49-F238E27FC236}">
                <a16:creationId xmlns:a16="http://schemas.microsoft.com/office/drawing/2014/main" id="{D918A27D-0551-0C8E-440E-C242371FA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8863" y="0"/>
            <a:ext cx="6053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279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May be an image of cloud and text">
            <a:extLst>
              <a:ext uri="{FF2B5EF4-FFF2-40B4-BE49-F238E27FC236}">
                <a16:creationId xmlns:a16="http://schemas.microsoft.com/office/drawing/2014/main" id="{B44E5959-A93A-390B-B013-0B30CF8F5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169" y="0"/>
            <a:ext cx="54689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FA347EB3-B918-AA0F-ED11-7173906B0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032" y="0"/>
            <a:ext cx="5545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379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8E1D1-38B1-E9CA-2830-1CF9089C2FFC}"/>
            </a:ext>
          </a:extLst>
        </p:cNvPr>
        <p:cNvGrpSpPr/>
        <p:nvPr/>
      </p:nvGrpSpPr>
      <p:grpSpPr>
        <a:xfrm>
          <a:off x="0" y="0"/>
          <a:ext cx="0" cy="0"/>
          <a:chOff x="0" y="0"/>
          <a:chExt cx="0" cy="0"/>
        </a:xfrm>
      </p:grpSpPr>
      <p:pic>
        <p:nvPicPr>
          <p:cNvPr id="9220" name="Picture 4" descr="May be a graphic of text">
            <a:extLst>
              <a:ext uri="{FF2B5EF4-FFF2-40B4-BE49-F238E27FC236}">
                <a16:creationId xmlns:a16="http://schemas.microsoft.com/office/drawing/2014/main" id="{347F6317-D2D3-ED6A-2BF7-096E2D213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8512" y="0"/>
            <a:ext cx="53895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590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ay be a graphic of text that says 'Networking Commands Check Connectivity and Delay Delay cracert traceroute Follow the route to a destination. address Examine or adjust IP settings netstat View active connections nslookup Diagnose DNS resolution arp See MAC address correlations lations List network shares nmap Search for available ports whoami hostname, Show user and system details tcpdump/ Wireshark Capture and examine packets'">
            <a:extLst>
              <a:ext uri="{FF2B5EF4-FFF2-40B4-BE49-F238E27FC236}">
                <a16:creationId xmlns:a16="http://schemas.microsoft.com/office/drawing/2014/main" id="{52B70F09-3396-425E-7729-47FD4C1F9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4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May be an image of text">
            <a:extLst>
              <a:ext uri="{FF2B5EF4-FFF2-40B4-BE49-F238E27FC236}">
                <a16:creationId xmlns:a16="http://schemas.microsoft.com/office/drawing/2014/main" id="{F9C964E4-BCF0-D54E-3945-29C7A0FE75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0"/>
            <a:ext cx="5464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151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34D4D9C5-7498-75A0-BEA4-C6CAEBB16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4371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May be an image of text">
            <a:extLst>
              <a:ext uri="{FF2B5EF4-FFF2-40B4-BE49-F238E27FC236}">
                <a16:creationId xmlns:a16="http://schemas.microsoft.com/office/drawing/2014/main" id="{BA358FC6-663A-F5BB-0BEB-2D38F6A12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187" y="0"/>
            <a:ext cx="5518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772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A9124-905D-FB63-8AA8-FF3A1684EB57}"/>
            </a:ext>
          </a:extLst>
        </p:cNvPr>
        <p:cNvGrpSpPr/>
        <p:nvPr/>
      </p:nvGrpSpPr>
      <p:grpSpPr>
        <a:xfrm>
          <a:off x="0" y="0"/>
          <a:ext cx="0" cy="0"/>
          <a:chOff x="0" y="0"/>
          <a:chExt cx="0" cy="0"/>
        </a:xfrm>
      </p:grpSpPr>
      <p:pic>
        <p:nvPicPr>
          <p:cNvPr id="10242" name="Picture 2" descr="May be an image of text that says 'Vs Java Python Java vs Python 6 Key Differences Java Compiled Language Python Python ร int Interpreted Language Static Typing VS Dynamic Typing 10 Verbose Syntax VS Simple Syntax ManualMemory Manual Memory Management VS Automatic AutomaticMemory Memory Management Multi-Threading Multi- VS Single Threaded by Default Platform Dependent VS Platform Independent'">
            <a:extLst>
              <a:ext uri="{FF2B5EF4-FFF2-40B4-BE49-F238E27FC236}">
                <a16:creationId xmlns:a16="http://schemas.microsoft.com/office/drawing/2014/main" id="{2831468F-902D-0559-BEAF-673F0AC71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875" y="0"/>
            <a:ext cx="5810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685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E1C9792E-1DC3-98F8-FC41-2A764A2FAB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044" y="0"/>
            <a:ext cx="55276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F1CCD01A-BC57-95CC-81CB-67FB235D6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413" y="0"/>
            <a:ext cx="54911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909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May be an image of ‎text that says '‎EXPLOIT DEVELOPMENT TOOLKIT لل Metasploit Immunity Debugger な x64dbg Ghidra IDA IDAPro Pro Pwntools AFL ๑ Radare2 ROPgadget Binwalk angr Q Pwndbg HEXSEC @hex.sec hexsec_tools‎'‎">
            <a:extLst>
              <a:ext uri="{FF2B5EF4-FFF2-40B4-BE49-F238E27FC236}">
                <a16:creationId xmlns:a16="http://schemas.microsoft.com/office/drawing/2014/main" id="{88526702-03B0-1EC5-96C4-31038E007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871"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May be an image of text">
            <a:extLst>
              <a:ext uri="{FF2B5EF4-FFF2-40B4-BE49-F238E27FC236}">
                <a16:creationId xmlns:a16="http://schemas.microsoft.com/office/drawing/2014/main" id="{28DF7CF1-35E8-E629-81DB-2D982A9246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0"/>
            <a:ext cx="5616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295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May be an image of text">
            <a:extLst>
              <a:ext uri="{FF2B5EF4-FFF2-40B4-BE49-F238E27FC236}">
                <a16:creationId xmlns:a16="http://schemas.microsoft.com/office/drawing/2014/main" id="{7ED08AC3-544D-9CC3-9840-6F27F9E4B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10" y="0"/>
            <a:ext cx="54911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665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261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y be an image of text that says 'GetAllRows Get All Rows db db.posts.find() posts find() Get All Rows Formatted db.posts.find().pretty() db .posts find( .pretty() Find Rows db.posts.find( ind( category: News Sort Rows db.posts. find() .sort({ title: db.posts.find().sort(1 db.posts. find() }).pretty() title: }).pretty() Count Rows db db.posts. db.posts.find().coun find( .count() db.posts.find(1 find({ category: news ት. }).count()'">
            <a:extLst>
              <a:ext uri="{FF2B5EF4-FFF2-40B4-BE49-F238E27FC236}">
                <a16:creationId xmlns:a16="http://schemas.microsoft.com/office/drawing/2014/main" id="{615796AD-4F4A-3C04-8F9D-097AEBB1F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4737" y="0"/>
            <a:ext cx="60372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y be a graphic of text that says 'Insert InsertRow Row db.posts.insert( .insert({ title: Post One' body: Body of post one category: 'News' tags: news' events ], user: name John Doe' status: author' date: Date() }) Insert Multiple Rows db.posts. db.posts.insertMany(L title: 'Post Two body: Body of post two category: Technology' date: Date() { title: 'Post Three body: Body of post three category: News' date: Date() title: 'Post Four' body: 'Body of post three' category: Entertainment' date: Date() 3'">
            <a:extLst>
              <a:ext uri="{FF2B5EF4-FFF2-40B4-BE49-F238E27FC236}">
                <a16:creationId xmlns:a16="http://schemas.microsoft.com/office/drawing/2014/main" id="{B46A0DE8-EE36-6F4E-757B-41525A38E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975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425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May be a graphic of text that says 'Limit Rows db.posts.find().linit(2).pretty() limit pretty() Chaining db.posts.find().limit(2).sort(1 title:1 Find One Row }).pretty() db.posts.findOne( db.posts. findOne({ category: 'News Foreach db.posts.find() find() .forEach(function(doc) { db db.posts. forEach (function( print(' Blog Post: &quot; doc.title) doc. Find Specific Fields db.posts.find({ find({ title: title author: Post One { 5'">
            <a:extLst>
              <a:ext uri="{FF2B5EF4-FFF2-40B4-BE49-F238E27FC236}">
                <a16:creationId xmlns:a16="http://schemas.microsoft.com/office/drawing/2014/main" id="{636D18B8-0F3E-51D6-11FB-F3D7715F0C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0579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y be a graphic of text that says 'Update Row db db.posts.update(/title:PostTwo' db.posts.update({ posts .update( title: Post Two' , { title: Post PostTwo Two' body: New body for post 2 date: Date() upsert: ት) true Update Specific Field db.posts.update({ update({ title: Post Two ን, $set: body: Body for post 2' category: 'Technology' ） Increment Field ($inc) db.posts.update({ title: 'Post Two' { $inc: { likes: 5 }) 6'">
            <a:extLst>
              <a:ext uri="{FF2B5EF4-FFF2-40B4-BE49-F238E27FC236}">
                <a16:creationId xmlns:a16="http://schemas.microsoft.com/office/drawing/2014/main" id="{F4C30472-448E-6CFA-E262-A580E0099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475" y="0"/>
            <a:ext cx="59785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53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ay be a graphic of text that says 'Find By Element in Array db. db.posts.find({ posts. find({ comments: SelemMatch: user: Mary Williams Add Index db.posts.createIndex( title: 'text እ) Text Search db.posts.find({ db. posts find({ $text: Ssearch: &quot;I&quot;Post Ο\&quot;&quot; Greater &amp; Less Than db.posts. .posts.find posts find({ views: db. Sgt: $gt:2}} 2ት} db. db.posts .posts.find( posts ind({ views: Sgte: 7ትት) db.posts. find({ views: {$lt: 7ትት) db.posts.find( views: Slte: 8'">
            <a:extLst>
              <a:ext uri="{FF2B5EF4-FFF2-40B4-BE49-F238E27FC236}">
                <a16:creationId xmlns:a16="http://schemas.microsoft.com/office/drawing/2014/main" id="{F6591E5D-C38D-A315-C4C4-41CAEA0B9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9013" y="0"/>
            <a:ext cx="61229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y be a graphic of text that says 'Rename Field db b.posts.updateitle:PostTH, b.posts.update( title: 'Post Two $rename: likes: { views }) Delete Row b.posts. .posts.remove({ title: 'Post Four እ) b-Documents title: db.posts.update({ { $set: comments: Post One' , body: Comment One' user: user: Mary Williams' date: Date() body: user: date: Comment Two' Harry White', Date() 7'">
            <a:extLst>
              <a:ext uri="{FF2B5EF4-FFF2-40B4-BE49-F238E27FC236}">
                <a16:creationId xmlns:a16="http://schemas.microsoft.com/office/drawing/2014/main" id="{2D23120E-0A61-FE46-3607-5D882652A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00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298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ay be a graphic of text that says 'Learn SQL in 7 Days MySQL MUSaL'">
            <a:extLst>
              <a:ext uri="{FF2B5EF4-FFF2-40B4-BE49-F238E27FC236}">
                <a16:creationId xmlns:a16="http://schemas.microsoft.com/office/drawing/2014/main" id="{50150ED7-D818-3057-2A9B-121E0D29F5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51" y="304390"/>
            <a:ext cx="5715432" cy="624921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y be a graphic of blueprint and text that says 'What is SQL? Day1 1 Basic Concepts (Introduction to SQL) Basic Commands Day 2 SELECT Statement (Basic Queries and Filtering) Filtering Results Day Day3 3 Sorting Results Aggregate Functions GROUP GROUPBYClause BY Clause HAVING Clause (Sorting and Aggregate Functions)'">
            <a:extLst>
              <a:ext uri="{FF2B5EF4-FFF2-40B4-BE49-F238E27FC236}">
                <a16:creationId xmlns:a16="http://schemas.microsoft.com/office/drawing/2014/main" id="{8CFC5B4C-EF7B-D73E-53BB-E1E08CA48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674" y="304391"/>
            <a:ext cx="5398630" cy="6249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039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8D7B9-0F6B-1C39-E5A7-C59B093AFA94}"/>
            </a:ext>
          </a:extLst>
        </p:cNvPr>
        <p:cNvGrpSpPr/>
        <p:nvPr/>
      </p:nvGrpSpPr>
      <p:grpSpPr>
        <a:xfrm>
          <a:off x="0" y="0"/>
          <a:ext cx="0" cy="0"/>
          <a:chOff x="0" y="0"/>
          <a:chExt cx="0" cy="0"/>
        </a:xfrm>
      </p:grpSpPr>
      <p:pic>
        <p:nvPicPr>
          <p:cNvPr id="6146" name="Picture 2" descr="May be a graphic of text that says 'Day 4 INNER JOIN LEFT JOIN RIGHT JOIN FULL OUTER JOIN (Joining Tables) Day 5 Subqueries (Subqueries &amp; Set Operations) Set Operations INSERT Statement Day 6 (Data Modification) UPDATE Statement DELETE Statement'">
            <a:extLst>
              <a:ext uri="{FF2B5EF4-FFF2-40B4-BE49-F238E27FC236}">
                <a16:creationId xmlns:a16="http://schemas.microsoft.com/office/drawing/2014/main" id="{5365E951-2AB0-4916-7648-BB9035713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554" y="459051"/>
            <a:ext cx="5139661" cy="590985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ay be a graphic of text that says 'Day7 7 5 New Elements (Advanced Topics) Data Attributes By the end of these 7 days, you should have a comprehensive understanding of HTML and be capable of creating well-structured, accessible, and semantic web pages.'">
            <a:extLst>
              <a:ext uri="{FF2B5EF4-FFF2-40B4-BE49-F238E27FC236}">
                <a16:creationId xmlns:a16="http://schemas.microsoft.com/office/drawing/2014/main" id="{4E60F0AD-C8A1-7717-925D-AC43BBC49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152" y="459051"/>
            <a:ext cx="5139662" cy="593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660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01CFC-1947-A0E9-F16F-A4C0399A2AD2}"/>
            </a:ext>
          </a:extLst>
        </p:cNvPr>
        <p:cNvGrpSpPr/>
        <p:nvPr/>
      </p:nvGrpSpPr>
      <p:grpSpPr>
        <a:xfrm>
          <a:off x="0" y="0"/>
          <a:ext cx="0" cy="0"/>
          <a:chOff x="0" y="0"/>
          <a:chExt cx="0" cy="0"/>
        </a:xfrm>
      </p:grpSpPr>
      <p:pic>
        <p:nvPicPr>
          <p:cNvPr id="7170" name="Picture 2" descr="May be an image of text">
            <a:extLst>
              <a:ext uri="{FF2B5EF4-FFF2-40B4-BE49-F238E27FC236}">
                <a16:creationId xmlns:a16="http://schemas.microsoft.com/office/drawing/2014/main" id="{5E7EE915-BCC7-C8A1-C5C3-4A54BF62B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0"/>
            <a:ext cx="49339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May be an image of text">
            <a:extLst>
              <a:ext uri="{FF2B5EF4-FFF2-40B4-BE49-F238E27FC236}">
                <a16:creationId xmlns:a16="http://schemas.microsoft.com/office/drawing/2014/main" id="{5FC3F106-21EE-3598-80E6-82D5DCF99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322" y="0"/>
            <a:ext cx="4960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083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EFE80-9313-5C43-CB5C-437B54D777A3}"/>
            </a:ext>
          </a:extLst>
        </p:cNvPr>
        <p:cNvGrpSpPr/>
        <p:nvPr/>
      </p:nvGrpSpPr>
      <p:grpSpPr>
        <a:xfrm>
          <a:off x="0" y="0"/>
          <a:ext cx="0" cy="0"/>
          <a:chOff x="0" y="0"/>
          <a:chExt cx="0" cy="0"/>
        </a:xfrm>
      </p:grpSpPr>
      <p:pic>
        <p:nvPicPr>
          <p:cNvPr id="8194" name="Picture 2" descr="May be an image of text">
            <a:extLst>
              <a:ext uri="{FF2B5EF4-FFF2-40B4-BE49-F238E27FC236}">
                <a16:creationId xmlns:a16="http://schemas.microsoft.com/office/drawing/2014/main" id="{D3A7A4C3-C5DE-5447-B315-0B6A85C1B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9437" y="0"/>
            <a:ext cx="48958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852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194</TotalTime>
  <Words>105</Words>
  <Application>Microsoft Office PowerPoint</Application>
  <PresentationFormat>Widescreen</PresentationFormat>
  <Paragraphs>3</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Dipak Pulami Magar</dc:creator>
  <cp:lastModifiedBy>Dipak Pulami Magar</cp:lastModifiedBy>
  <cp:revision>4</cp:revision>
  <dcterms:created xsi:type="dcterms:W3CDTF">2026-02-06T14:24:46Z</dcterms:created>
  <dcterms:modified xsi:type="dcterms:W3CDTF">2026-02-06T17:38:52Z</dcterms:modified>
</cp:coreProperties>
</file>